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53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55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55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87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1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736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97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19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734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7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9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20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676400" y="12747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dirty="0" smtClean="0"/>
              <a:t>Μάθημα</a:t>
            </a:r>
            <a:r>
              <a:rPr lang="en-US" smtClean="0"/>
              <a:t> </a:t>
            </a:r>
            <a:r>
              <a:rPr lang="en-US" smtClean="0"/>
              <a:t>5</a:t>
            </a:r>
            <a:r>
              <a:rPr lang="el-GR" smtClean="0"/>
              <a:t>ο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676400" y="37544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/>
          </a:p>
          <a:p>
            <a:r>
              <a:rPr lang="el-GR" sz="3600" dirty="0" smtClean="0"/>
              <a:t>Εισαγωγή εικόνων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9274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Εισαγωγή Εικόνας στο Κείμενο</a:t>
            </a:r>
            <a:endParaRPr lang="en-US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237" y="1955146"/>
            <a:ext cx="6759526" cy="4092295"/>
          </a:xfrm>
        </p:spPr>
      </p:pic>
    </p:spTree>
    <p:extLst>
      <p:ext uri="{BB962C8B-B14F-4D97-AF65-F5344CB8AC3E}">
        <p14:creationId xmlns:p14="http://schemas.microsoft.com/office/powerpoint/2010/main" val="3874775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Εισαγωγή Εικόνας στο </a:t>
            </a:r>
            <a:r>
              <a:rPr lang="el-GR" dirty="0" smtClean="0"/>
              <a:t>Κείμενο (2)</a:t>
            </a:r>
            <a:endParaRPr lang="en-US" dirty="0"/>
          </a:p>
        </p:txBody>
      </p:sp>
      <p:pic>
        <p:nvPicPr>
          <p:cNvPr id="7" name="Θέση περιεχομένου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0265" y="1825625"/>
            <a:ext cx="7791470" cy="4351338"/>
          </a:xfrm>
        </p:spPr>
      </p:pic>
    </p:spTree>
    <p:extLst>
      <p:ext uri="{BB962C8B-B14F-4D97-AF65-F5344CB8AC3E}">
        <p14:creationId xmlns:p14="http://schemas.microsoft.com/office/powerpoint/2010/main" val="3675186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Επιλογές Διάταξης</a:t>
            </a:r>
            <a:endParaRPr lang="en-US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063" y="2042784"/>
            <a:ext cx="6149873" cy="3917019"/>
          </a:xfrm>
        </p:spPr>
      </p:pic>
    </p:spTree>
    <p:extLst>
      <p:ext uri="{BB962C8B-B14F-4D97-AF65-F5344CB8AC3E}">
        <p14:creationId xmlns:p14="http://schemas.microsoft.com/office/powerpoint/2010/main" val="1402840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Επιλογές Εμφάνισης Εικόνας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10009"/>
          </a:xfrm>
        </p:spPr>
        <p:txBody>
          <a:bodyPr/>
          <a:lstStyle/>
          <a:p>
            <a:r>
              <a:rPr lang="el-GR" dirty="0" smtClean="0"/>
              <a:t>Αν κάνουμε δεξί κλικ πάνω σε μία εικόνα που έχουμε εισάγει στο </a:t>
            </a:r>
            <a:r>
              <a:rPr lang="en-US" dirty="0" smtClean="0"/>
              <a:t>MS Word, </a:t>
            </a:r>
            <a:r>
              <a:rPr lang="el-GR" dirty="0" smtClean="0"/>
              <a:t>εμφανίζεται μία καρτέλα με διάφορες επιλογές, σχετικά με την εμφάνιση της εικόνας, όπως:</a:t>
            </a:r>
            <a:br>
              <a:rPr lang="el-GR" dirty="0" smtClean="0"/>
            </a:br>
            <a:endParaRPr lang="el-GR" dirty="0" smtClean="0"/>
          </a:p>
          <a:p>
            <a:pPr lvl="1"/>
            <a:r>
              <a:rPr lang="el-GR" dirty="0" smtClean="0"/>
              <a:t>Ορισμός μεγέθους και θέσης</a:t>
            </a:r>
          </a:p>
          <a:p>
            <a:pPr lvl="1"/>
            <a:r>
              <a:rPr lang="el-GR" dirty="0" smtClean="0"/>
              <a:t>Εισαγωγή λεζάντας</a:t>
            </a:r>
          </a:p>
          <a:p>
            <a:pPr lvl="1"/>
            <a:r>
              <a:rPr lang="el-GR" dirty="0" smtClean="0"/>
              <a:t>Αναδίπλωση κειμένου</a:t>
            </a:r>
          </a:p>
          <a:p>
            <a:pPr lvl="1"/>
            <a:r>
              <a:rPr lang="el-GR" dirty="0" smtClean="0"/>
              <a:t>Μορφοποίηση εικόνας</a:t>
            </a:r>
          </a:p>
          <a:p>
            <a:pPr lvl="1"/>
            <a:r>
              <a:rPr lang="el-GR" dirty="0" smtClean="0"/>
              <a:t>Ορισμός «Στυλ» εικόνας</a:t>
            </a:r>
          </a:p>
          <a:p>
            <a:pPr lvl="1"/>
            <a:r>
              <a:rPr lang="el-GR" dirty="0" smtClean="0"/>
              <a:t>Περικοπή εικόνας</a:t>
            </a:r>
          </a:p>
          <a:p>
            <a:pPr lvl="1"/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2615763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Επιλογές Εμφάνισης </a:t>
            </a:r>
            <a:r>
              <a:rPr lang="el-GR" dirty="0" smtClean="0"/>
              <a:t>Εικόνας (2)</a:t>
            </a:r>
            <a:endParaRPr lang="en-US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2434" y="1825625"/>
            <a:ext cx="6047132" cy="4351338"/>
          </a:xfrm>
        </p:spPr>
      </p:pic>
    </p:spTree>
    <p:extLst>
      <p:ext uri="{BB962C8B-B14F-4D97-AF65-F5344CB8AC3E}">
        <p14:creationId xmlns:p14="http://schemas.microsoft.com/office/powerpoint/2010/main" val="409104760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58</Words>
  <Application>Microsoft Office PowerPoint</Application>
  <PresentationFormat>Ευρεία οθόνη</PresentationFormat>
  <Paragraphs>15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Θέμα του Office</vt:lpstr>
      <vt:lpstr>Παρουσίαση του PowerPoint</vt:lpstr>
      <vt:lpstr>Εισαγωγή Εικόνας στο Κείμενο</vt:lpstr>
      <vt:lpstr>Εισαγωγή Εικόνας στο Κείμενο (2)</vt:lpstr>
      <vt:lpstr>Επιλογές Διάταξης</vt:lpstr>
      <vt:lpstr>Επιλογές Εμφάνισης Εικόνας</vt:lpstr>
      <vt:lpstr>Επιλογές Εμφάνισης Εικόνας (2)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atsiov</dc:creator>
  <cp:lastModifiedBy>atsiov</cp:lastModifiedBy>
  <cp:revision>7</cp:revision>
  <dcterms:created xsi:type="dcterms:W3CDTF">2025-03-05T11:59:19Z</dcterms:created>
  <dcterms:modified xsi:type="dcterms:W3CDTF">2025-08-05T15:41:56Z</dcterms:modified>
</cp:coreProperties>
</file>